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83" r:id="rId6"/>
    <p:sldId id="282" r:id="rId7"/>
    <p:sldId id="281" r:id="rId8"/>
    <p:sldId id="280" r:id="rId9"/>
    <p:sldId id="279" r:id="rId10"/>
    <p:sldId id="278" r:id="rId11"/>
    <p:sldId id="277" r:id="rId12"/>
    <p:sldId id="276" r:id="rId13"/>
  </p:sldIdLst>
  <p:sldSz cx="9144000" cy="6858000" type="screen4x3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586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130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083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480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60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424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29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006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757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126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68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53E1-6505-42D4-B611-CCE2D1F233E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877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3960440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REPUBLIKA </a:t>
            </a: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HRVATSKA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MINISTARSTVO VANJSKIH I EUROPSKIH POSLOVA</a:t>
            </a:r>
            <a:r>
              <a:rPr lang="hr-HR" sz="2800" dirty="0">
                <a:latin typeface="+mn-lt"/>
              </a:rPr>
              <a:t/>
            </a:r>
            <a:br>
              <a:rPr lang="hr-HR" sz="2800" dirty="0">
                <a:latin typeface="+mn-lt"/>
              </a:rPr>
            </a:b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NATJEČAJ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prijavu projekata iz područja Informiranja o EU u svrhu ostvarenja financijske potpore u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2018.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godini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32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2160240"/>
          </a:xfrm>
        </p:spPr>
        <p:txBody>
          <a:bodyPr>
            <a:noAutofit/>
          </a:bodyPr>
          <a:lstStyle/>
          <a:p>
            <a:pPr lvl="0" algn="just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Stručno povjerenstvo za ocjenjivanje prijavljenih projekata ocijenit će sadržaje projekata prema obrascu za ocjenu kvalitete projekata.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3024336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prijavitelji kojima se odobri financijska potpora potpisuju Ugovor o dodjeli financijska sredstava s MVEP –om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-prigovor na Odluku o dodjeli financijske potpore prijavitelji mogu dostaviti pisanim putem u roku od osam dana od objave iste.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UGOVARANJE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800200"/>
          </a:xfrm>
        </p:spPr>
        <p:txBody>
          <a:bodyPr>
            <a:noAutofit/>
          </a:bodyPr>
          <a:lstStyle/>
          <a:p>
            <a:pPr lvl="0"/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ZAHVALJUJEMO NA PAŽNJI!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2736304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000" b="1" dirty="0" smtClean="0">
                <a:latin typeface="+mn-lt"/>
                <a:cs typeface="Arial" panose="020B0604020202020204" pitchFamily="34" charset="0"/>
              </a:rPr>
              <a:t> 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informiranje mladih i šire javnosti o EU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prava i obveze koje proizlaze iz članstva RH u EU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prednosti koje se pružaju hrvatskim građanima kao građanima EU  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CILJ NATJEČAJA 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1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3672408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­­- očekivani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iznos sredstava koji se može prijaviti i ugovoriti s pojedinim prijaviteljem za projekt putem ovog natječaja je u rasponu od 20.000,00 kn do 50.000,00 kn za okvirno 40 projekata te jednokratno Ugovorom isplatiti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ukupna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vrijednost natječaja je 1.000.000,00 kn u okviru raspoloživih sredstava  od igara na sreću u državnom proračunu u 2018. godini.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VISINA FINANCIJSKE POTPORE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2448272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udruga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koja ima znanja i kapaciteta za provedbu projekta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informiranja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javnost o EU i članstvu RH u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djeluje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području kulture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PRIHVATLJIVI PRIJAVITELJI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3888432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partner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projektu može biti udruga koja ispunjava iste propisane uvjete natječaja kao i udruga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prijavitelj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jedna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udruga u svojstvu partnera može sudjelovati u više prijava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PRIHVATLJIVI PARTNERI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2808312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organiziranje/provođenje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predavanja, edukacija i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radionica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organiziranje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seminara, konferencija i tribina za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javnost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organiziranje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kulturnih događanja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PRIHVATLJIVE AKTIVNOSTI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3888432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organizacija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obrazovnih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usluge promidžbe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obavijesti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tiskovinama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troškovi reprezentacije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izdaci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troškove plaća i naknada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PRIHVATLJIVI TROŠKOVI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3888432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ropisani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obrazac prijave za ostvarivanje financijske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potpore: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obrazac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detaljnim opisom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projekta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obrazac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proračuna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projekta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obrazac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izjave o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partnerstvu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životopis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voditelja projekta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KAKO SE PRIJAVITI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1260000" cy="1260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872208"/>
          </a:xfrm>
        </p:spPr>
        <p:txBody>
          <a:bodyPr>
            <a:noAutofit/>
          </a:bodyPr>
          <a:lstStyle/>
          <a:p>
            <a:pPr lvl="0" algn="just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Stručno povjerenstvo za otvaranje prijava i provjeru ispunjavanja propisanih uvjeta prijavljenih projekata provjerit će zadovoljava li prijava formalne uvjete propisane natječajem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PROCEDURA PROCJENE PRIJAVA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193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Tema sustava Office</vt:lpstr>
      <vt:lpstr>     REPUBLIKA HRVATSKA MINISTARSTVO VANJSKIH I EUROPSKIH POSLOVA   NATJEČAJ   za prijavu projekata iz područja Informiranja o EU u svrhu ostvarenja financijske potpore u 2018. godini  </vt:lpstr>
      <vt:lpstr>-  informiranje mladih i šire javnosti o EU  - prava i obveze koje proizlaze iz članstva RH u EU  - prednosti koje se pružaju hrvatskim građanima kao građanima EU  </vt:lpstr>
      <vt:lpstr>­­- očekivani iznos sredstava koji se može prijaviti i ugovoriti s pojedinim prijaviteljem za projekt putem ovog natječaja je u rasponu od 20.000,00 kn do 50.000,00 kn za okvirno 40 projekata te jednokratno Ugovorom isplatiti.  - ukupna vrijednost natječaja je 1.000.000,00 kn u okviru raspoloživih sredstava  od igara na sreću u državnom proračunu u 2018. godini. </vt:lpstr>
      <vt:lpstr>- udruga koja ima znanja i kapaciteta za provedbu projekta      informiranja javnost o EU i članstvu RH u EU  - djeluje u području kulture</vt:lpstr>
      <vt:lpstr>- partner na projektu može biti udruga koja ispunjava iste propisane uvjete natječaja kao i udruga prijavitelj  - jedna udruga u svojstvu partnera može sudjelovati u više prijava</vt:lpstr>
      <vt:lpstr>- organiziranje/provođenje predavanja, edukacija i radionica  - organiziranje seminara, konferencija i tribina za javnost  - organiziranje kulturnih događanja</vt:lpstr>
      <vt:lpstr>- organizacija obrazovnih aktivnosti  - usluge promidžbe  - obavijesti u tiskovinama  - troškovi reprezentacije  - izdaci za troškove plaća i naknada</vt:lpstr>
      <vt:lpstr> Propisani obrazac prijave za ostvarivanje financijske potpore:  - obrazac s detaljnim opisom projekta  - obrazac proračuna projekta  - obrazac izjave o partnerstvu  - životopis voditelja projekta </vt:lpstr>
      <vt:lpstr>- Stručno povjerenstvo za otvaranje prijava i provjeru ispunjavanja propisanih uvjeta prijavljenih projekata provjerit će zadovoljava li prijava formalne uvjete propisane natječajem</vt:lpstr>
      <vt:lpstr>- Stručno povjerenstvo za ocjenjivanje prijavljenih projekata ocijenit će sadržaje projekata prema obrascu za ocjenu kvalitete projekata.</vt:lpstr>
      <vt:lpstr>- prijavitelji kojima se odobri financijska potpora potpisuju Ugovor o dodjeli financijska sredstava s MVEP –om   -prigovor na Odluku o dodjeli financijske potpore prijavitelji mogu dostaviti pisanim putem u roku od osam dana od objave iste.</vt:lpstr>
      <vt:lpstr>ZAHVALJUJEMO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Javni poziv  za prijavu manifestacija za dodjelu potpore organizatorima znanstveno-stručnih skupova, gospodarskih manifestacija i lokalno-tradicijskih manifestacija iz nadležnosti Ministarstva poljoprivrede u 2014. godini</dc:title>
  <dc:creator>Leopold Haramija</dc:creator>
  <cp:lastModifiedBy>Marijana Antunovic</cp:lastModifiedBy>
  <cp:revision>68</cp:revision>
  <cp:lastPrinted>2014-02-03T12:14:38Z</cp:lastPrinted>
  <dcterms:created xsi:type="dcterms:W3CDTF">2014-01-31T12:54:48Z</dcterms:created>
  <dcterms:modified xsi:type="dcterms:W3CDTF">2018-02-19T06:55:21Z</dcterms:modified>
</cp:coreProperties>
</file>